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77724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1"/>
  </p:normalViewPr>
  <p:slideViewPr>
    <p:cSldViewPr snapToGrid="0">
      <p:cViewPr>
        <p:scale>
          <a:sx n="112" d="100"/>
          <a:sy n="112" d="100"/>
        </p:scale>
        <p:origin x="21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496484"/>
            <a:ext cx="6606540" cy="3183467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4802717"/>
            <a:ext cx="5829300" cy="2207683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688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21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486833"/>
            <a:ext cx="1675924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486833"/>
            <a:ext cx="4930616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18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80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279653"/>
            <a:ext cx="6703695" cy="3803649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119286"/>
            <a:ext cx="6703695" cy="2000249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>
                    <a:tint val="82000"/>
                  </a:schemeClr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82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82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12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434167"/>
            <a:ext cx="330327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434167"/>
            <a:ext cx="330327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693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486835"/>
            <a:ext cx="670369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241551"/>
            <a:ext cx="3288089" cy="1098549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340100"/>
            <a:ext cx="328808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241551"/>
            <a:ext cx="3304282" cy="1098549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340100"/>
            <a:ext cx="3304282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95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738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58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09600"/>
            <a:ext cx="2506801" cy="213360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316568"/>
            <a:ext cx="3934778" cy="6498167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2743200"/>
            <a:ext cx="2506801" cy="5082117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964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09600"/>
            <a:ext cx="2506801" cy="213360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316568"/>
            <a:ext cx="3934778" cy="6498167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2743200"/>
            <a:ext cx="2506801" cy="5082117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72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486835"/>
            <a:ext cx="670369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434167"/>
            <a:ext cx="670369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8475136"/>
            <a:ext cx="174879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31A898-071A-DE46-873C-D0EB025EB4E4}" type="datetimeFigureOut">
              <a:rPr lang="en-US" smtClean="0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8475136"/>
            <a:ext cx="262318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8475136"/>
            <a:ext cx="174879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8C572E-8F32-EA49-A6A0-A12E9F70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075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793C7727-18B4-041A-BA68-7FA6323A25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600" y="5992660"/>
            <a:ext cx="7315200" cy="2539353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5CB130B-24A3-316B-C88D-1F255DD30E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600" y="3302323"/>
            <a:ext cx="7315200" cy="2539353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9BBD312-F57E-76EF-D3AB-B8E54DD839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8600" y="611987"/>
            <a:ext cx="7315200" cy="25393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4436A7-ABE8-6F35-2397-56C217F4B95E}"/>
              </a:ext>
            </a:extLst>
          </p:cNvPr>
          <p:cNvSpPr txBox="1"/>
          <p:nvPr/>
        </p:nvSpPr>
        <p:spPr>
          <a:xfrm>
            <a:off x="228601" y="408571"/>
            <a:ext cx="24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2BE1E9-2D1E-CBC0-C050-A013AE6016CB}"/>
              </a:ext>
            </a:extLst>
          </p:cNvPr>
          <p:cNvSpPr/>
          <p:nvPr/>
        </p:nvSpPr>
        <p:spPr>
          <a:xfrm>
            <a:off x="255691" y="440684"/>
            <a:ext cx="243039" cy="3169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D4E17D-34E6-7143-BAF6-3E994A5F351C}"/>
              </a:ext>
            </a:extLst>
          </p:cNvPr>
          <p:cNvSpPr txBox="1"/>
          <p:nvPr/>
        </p:nvSpPr>
        <p:spPr>
          <a:xfrm>
            <a:off x="3456095" y="408571"/>
            <a:ext cx="24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975565-5A10-DEFF-CCA1-534863B190BA}"/>
              </a:ext>
            </a:extLst>
          </p:cNvPr>
          <p:cNvSpPr/>
          <p:nvPr/>
        </p:nvSpPr>
        <p:spPr>
          <a:xfrm>
            <a:off x="3483185" y="440684"/>
            <a:ext cx="243039" cy="3169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9DAD8C-DA26-1C4C-D943-EF7A52CCDF72}"/>
              </a:ext>
            </a:extLst>
          </p:cNvPr>
          <p:cNvSpPr txBox="1"/>
          <p:nvPr/>
        </p:nvSpPr>
        <p:spPr>
          <a:xfrm>
            <a:off x="201509" y="3111760"/>
            <a:ext cx="24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DD3373-CE9B-503E-8918-91A21ADB2EF8}"/>
              </a:ext>
            </a:extLst>
          </p:cNvPr>
          <p:cNvSpPr/>
          <p:nvPr/>
        </p:nvSpPr>
        <p:spPr>
          <a:xfrm>
            <a:off x="228599" y="3143873"/>
            <a:ext cx="243039" cy="3169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FAFCD-19B9-9F6B-648E-DAFAE366A097}"/>
              </a:ext>
            </a:extLst>
          </p:cNvPr>
          <p:cNvSpPr txBox="1"/>
          <p:nvPr/>
        </p:nvSpPr>
        <p:spPr>
          <a:xfrm>
            <a:off x="3429003" y="3111760"/>
            <a:ext cx="24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C55AEA6-787C-07D0-6BBF-C73F77F2ABED}"/>
              </a:ext>
            </a:extLst>
          </p:cNvPr>
          <p:cNvSpPr/>
          <p:nvPr/>
        </p:nvSpPr>
        <p:spPr>
          <a:xfrm>
            <a:off x="3456093" y="3143873"/>
            <a:ext cx="243039" cy="3169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4F62C8-AE70-1670-53D7-C02A3C62A778}"/>
              </a:ext>
            </a:extLst>
          </p:cNvPr>
          <p:cNvSpPr txBox="1"/>
          <p:nvPr/>
        </p:nvSpPr>
        <p:spPr>
          <a:xfrm>
            <a:off x="201509" y="5809116"/>
            <a:ext cx="24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13638E6-694A-63AC-A027-94D73FA79DC5}"/>
              </a:ext>
            </a:extLst>
          </p:cNvPr>
          <p:cNvSpPr/>
          <p:nvPr/>
        </p:nvSpPr>
        <p:spPr>
          <a:xfrm>
            <a:off x="228599" y="5841229"/>
            <a:ext cx="243039" cy="3169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1DDE180-A3F9-817C-4869-A9FA534E4E79}"/>
              </a:ext>
            </a:extLst>
          </p:cNvPr>
          <p:cNvSpPr txBox="1"/>
          <p:nvPr/>
        </p:nvSpPr>
        <p:spPr>
          <a:xfrm>
            <a:off x="3429003" y="5809116"/>
            <a:ext cx="24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D0A2CEE-9460-D4A3-20EE-ED1B742A4AF3}"/>
              </a:ext>
            </a:extLst>
          </p:cNvPr>
          <p:cNvSpPr/>
          <p:nvPr/>
        </p:nvSpPr>
        <p:spPr>
          <a:xfrm>
            <a:off x="3456093" y="5841229"/>
            <a:ext cx="243039" cy="3169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166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6</Words>
  <Application>Microsoft Macintosh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Yuchen Li</dc:creator>
  <cp:lastModifiedBy>Yuchen Li</cp:lastModifiedBy>
  <cp:revision>1</cp:revision>
  <dcterms:created xsi:type="dcterms:W3CDTF">2024-06-09T18:49:52Z</dcterms:created>
  <dcterms:modified xsi:type="dcterms:W3CDTF">2024-06-09T19:05:41Z</dcterms:modified>
</cp:coreProperties>
</file>

<file path=docProps/thumbnail.jpeg>
</file>